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0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98"/>
    <a:srgbClr val="AAC811"/>
    <a:srgbClr val="C53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3447" autoAdjust="0"/>
  </p:normalViewPr>
  <p:slideViewPr>
    <p:cSldViewPr snapToGrid="0">
      <p:cViewPr varScale="1">
        <p:scale>
          <a:sx n="118" d="100"/>
          <a:sy n="118" d="100"/>
        </p:scale>
        <p:origin x="9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74518-183F-426C-8C59-4F3D7924152A}" type="datetimeFigureOut">
              <a:rPr lang="de-DE" smtClean="0"/>
              <a:t>02.02.2024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7A090-B2F4-4542-86EA-66830AEA4E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120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D69236-7129-E359-DB52-5EDAF4A64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35B25E4-BE0D-2189-E6BD-1FFFC566B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112D75-2A8A-2C69-E8D2-3711256C3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1A6-48DC-466D-9460-95DF7D797365}" type="datetime1">
              <a:rPr lang="de-DE" smtClean="0"/>
              <a:t>02.02.2024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C5406B-6F44-C3E1-72E9-EA9B401D9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B8F00D-3719-CA8E-461F-02A06222B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9882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2A1255-74D4-77E4-39E5-37725ECD7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4BC7224-B1C2-9FCF-D23B-6622AD210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FD2416-0AB9-F4A9-AEEC-E8B55C902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00F55-C590-4FC1-8DA5-D8019EA4B9FE}" type="datetime1">
              <a:rPr lang="de-DE" smtClean="0"/>
              <a:t>02.02.2024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D76F53-EFB9-CB98-563F-F97E9E220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42D4B4-3FB1-0397-62D9-6FC2B99D0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73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D914879-6A1D-D839-2B56-E0EB2ABB98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0184ED-20E3-4154-11DA-19EB413BA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BB711C-77C1-3EE7-F506-E18C434C9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791C-5222-4CD2-9A8C-5DD7BFD0806F}" type="datetime1">
              <a:rPr lang="de-DE" smtClean="0"/>
              <a:t>02.02.2024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2B79B9-B94F-A218-E16E-B4D35868E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6621BA-5283-F66A-CF2C-A7BA2ACF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6982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35C707-219B-F60C-6D8F-6DFA2ED9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1D98A9-C1C6-F6BE-9C10-481D4063F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439F7C-8219-6EB0-6705-2063A25F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DBE4-B60B-4F7A-ADDD-DFF6AF159A0F}" type="datetime1">
              <a:rPr lang="de-DE" smtClean="0"/>
              <a:t>02.02.2024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797B12-F156-1FC4-76C1-E50C4BCC3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730E11-0241-D129-1F83-3C66C0CD5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72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1208B-DBB3-B5E8-53E3-6B01D3FE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648EBD-73A3-254D-AE58-389F2B190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FE7762-9761-BD46-B4F3-52FC76AC7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1A75-AB73-4952-B621-6ABA6C77F0BF}" type="datetime1">
              <a:rPr lang="de-DE" smtClean="0"/>
              <a:t>02.02.2024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BAF52F-98AC-6CA5-B836-ACD3631E3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14BE2C-9989-E1B0-742E-64E8362AE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712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249BB-FB8B-8D24-E845-DC32FA0E1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ABE918-FCF2-1199-2761-9730EDB46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0BCFCD7-5FE2-BCC8-0324-6ADB74534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AE5EC38-70E8-01D7-8309-A5E46DE2A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65B0-F873-40B0-85B8-BBD1A0ECC1AD}" type="datetime1">
              <a:rPr lang="de-DE" smtClean="0"/>
              <a:t>02.02.2024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9D5279-7820-AC6C-EF2B-9F1AE3BDD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72F658-44B3-CFBF-ADD4-42A13C51D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905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0C9B58-E8B2-64E1-801F-DB3DE7B5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42E66E-08CC-477C-F7E1-BACD1256F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69AB17-1A09-A32B-4F83-534082F08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27DF4B7-DB2A-0EB9-6799-F27FAFD91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AC79CD9-04B6-5FA2-8346-E5BC12B160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5225920-5924-884C-72D0-7E0F19C17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2CB29-4524-4A0E-BF30-B7F8B75D9083}" type="datetime1">
              <a:rPr lang="de-DE" smtClean="0"/>
              <a:t>02.02.2024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20E4324-D0AC-B586-FD66-9AE4C27E5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5C7CF4-D438-50BF-B16F-21FE5291D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028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8CDDC4-6CC9-0D5C-CF5A-B60726DDE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BBFF9E9-5FF5-ADD8-66BC-FCF348C34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1115-7105-4911-9D18-2D01D698F69B}" type="datetime1">
              <a:rPr lang="de-DE" smtClean="0"/>
              <a:t>02.02.2024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27779F-C852-609A-DB7B-6EB2AC69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B68B0A-8EF6-D5E2-4529-69CB5DC76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9596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8DCFB1F-19B1-A79A-D842-ED979C33F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D073-A2ED-4C6A-953A-7D5553C79BC1}" type="datetime1">
              <a:rPr lang="de-DE" smtClean="0"/>
              <a:t>02.02.2024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BC1D0E7-A7B1-6E89-7EFB-4E26A286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F7FD840-66AB-D465-F816-753907FFF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05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00BAA8-C4D8-9B70-F9A6-5443E614A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FC1A98-A01D-B7B0-003A-548D62490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55B8F46-58F8-11CB-C4BA-5207B40480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FFB45A-02E5-5FCB-C79A-69CF9D36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3C10-2CFB-42F6-83AD-B5F31B04B036}" type="datetime1">
              <a:rPr lang="de-DE" smtClean="0"/>
              <a:t>02.02.2024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7E3E80-CA83-6436-F80F-1B469EA21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DFDB89D-469C-8E0C-9272-E1AA70180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7435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779A2-F511-7F7D-7C5D-D9215370C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8B04C4-9CE1-2508-2536-B3076A1699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29BF6A-4461-21B2-3AD7-1EC623EEB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2064C21-A4FC-27E2-934D-F4DD92BBA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89AD-49F0-44FC-B54F-FC27DB7B898B}" type="datetime1">
              <a:rPr lang="de-DE" smtClean="0"/>
              <a:t>02.02.2024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DF51274-E695-6FE0-F838-FA49E6C4A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B22A35-F5D1-7DA0-792C-5BBD870D4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38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1F97BFF-19BC-3AEC-2486-BB3F78097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94FF02-9464-3264-4231-380F9FA76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D1932C-CB60-2167-B3CC-CC4B537BE0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31000-5F34-49E7-983C-C730EC4D95B9}" type="datetime1">
              <a:rPr lang="de-DE" smtClean="0"/>
              <a:t>02.02.2024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8BC3B-7780-6D56-F22E-5F5F70AB1A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553BB9-A5AF-901E-C82B-10116C151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88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CDCA45-FACC-AD95-DE84-A5CE6C66C6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Kant</a:t>
            </a:r>
            <a:r>
              <a:rPr lang="de-DE" sz="4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-Quiz:</a:t>
            </a:r>
            <a:endParaRPr lang="de-DE" sz="4800" dirty="0">
              <a:latin typeface="+mn-lt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4C3E141-7C90-393B-BBA8-66B75A3F6A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gut kennt ihr den weltberühmten Philosophen?</a:t>
            </a:r>
            <a:endParaRPr lang="de-DE" sz="3200" b="1" dirty="0"/>
          </a:p>
        </p:txBody>
      </p:sp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870E5060-FC77-E496-4121-1D9B64941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6"/>
            <a:ext cx="12192000" cy="1635760"/>
          </a:xfrm>
          <a:prstGeom prst="rect">
            <a:avLst/>
          </a:prstGeom>
        </p:spPr>
      </p:pic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CB72D95-220B-EFCB-24E2-715D24B3C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77576"/>
            <a:ext cx="12192000" cy="280424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515155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„Zeit, das Bett zu verlassen!“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4" y="31351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„Es ist Zeit!“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4" y="41935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„Nun aber hurtig!“ 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47573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„Der frühe </a:t>
            </a:r>
            <a:r>
              <a:rPr lang="de-DE"/>
              <a:t>Vogel fängt den Wurm!“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68291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5" y="322834"/>
            <a:ext cx="10970419" cy="11342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Mit welchem Satz wurde Kant jeden Morgen von seinem Hausdiener geweckt?</a:t>
            </a:r>
            <a:endParaRPr lang="de-DE" sz="32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  <p:sp>
        <p:nvSpPr>
          <p:cNvPr id="4" name="Pfeil: nach rechts 3">
            <a:hlinkClick r:id="rId3" action="ppaction://hlinksldjump"/>
            <a:extLst>
              <a:ext uri="{FF2B5EF4-FFF2-40B4-BE49-F238E27FC236}">
                <a16:creationId xmlns:a16="http://schemas.microsoft.com/office/drawing/2014/main" id="{89F542FB-30FE-643B-CA6D-4E10CE411132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0512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A4C3E141-7C90-393B-BBA8-66B75A3F6A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Herzlichen Glückwunsch,</a:t>
            </a:r>
          </a:p>
          <a:p>
            <a:r>
              <a:rPr lang="de-DE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ihr seid echte </a:t>
            </a:r>
            <a:r>
              <a:rPr lang="de-DE" sz="32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Kant-Expert:innen</a:t>
            </a:r>
            <a:r>
              <a:rPr lang="de-DE" sz="3200" b="1" dirty="0"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de-DE" sz="3200" b="1" dirty="0"/>
          </a:p>
        </p:txBody>
      </p:sp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870E5060-FC77-E496-4121-1D9B64941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6"/>
            <a:ext cx="12192000" cy="1635760"/>
          </a:xfrm>
          <a:prstGeom prst="rect">
            <a:avLst/>
          </a:prstGeom>
        </p:spPr>
      </p:pic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CB72D95-220B-EFCB-24E2-715D24B3C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77576"/>
            <a:ext cx="12192000" cy="280424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589276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14550" y="1968825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erhielt ein Stipendium für eine angesehenere Fakultät.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549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2997661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 Vater verstarb und er konnte die Studiengebühren nicht mehr tragen.</a:t>
            </a:r>
            <a:endParaRPr lang="de-DE" sz="2800" dirty="0"/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 Vater verfiel dem Alkohol und er musste das Studium abbrechen, um ihn zu versorgen. 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0907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galt als „zu gebildet“, sodass Dozenten und Professoren sich eingeschüchtert fühlten und ihn nicht länger unterrichten wollten.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  <a:noFill/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3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Aus welchen Gründen gab Kant sein erstes Studium in Königsberg vor dem Abschluss auf?</a:t>
            </a:r>
            <a:endParaRPr lang="de-DE" sz="3600" b="1" dirty="0">
              <a:latin typeface="+mn-lt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36130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trank einen Verdauungsschnaps.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2985911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schrieb eine Seite in seinem Tagebuch.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0550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entspannte seinen Körper, indem er Dehnübungen machte.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09073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machte einen Spaziergang.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Welches feste Ritual verfolgte Kant jeden Tag, nachdem er zu Abend gegessen hatte?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387321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7324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Musik und Kunst.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139559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Sport und im besonderen Gymnastik.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1935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Naturwissenschaften, Latein und Religion.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51258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Hauswirtschaft und Mathematik. 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Kant wurde streng und disziplinarisch erzoge</a:t>
            </a:r>
            <a:r>
              <a:rPr lang="de-DE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n. Welche Fächer galten als besonders wichtig?</a:t>
            </a:r>
            <a:endParaRPr lang="de-DE" sz="32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26199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1968825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Durch die Arbeit in einer Schreinerei.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120772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Durch die Gewinne, die er beim Billardspielen erzielte.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05960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Seine Freunde unterstützten ihn.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63137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handelte mit der Fakultät eine Art Kredit aus und bezahlte seine Studiengebühren erst viele Jahre später.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Wie finanzierte Kant sein Studium?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010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44406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1968825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unterrichtete Studenten.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015145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arbeitete als Gärtner auf einem Friedhof.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0550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arbeitete in einem Kloster.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1838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arbeitete als Hauslehrer. 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68291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Womit verdiente Kant sein Geld, nachdem er Königsberg verlassen hatte?</a:t>
            </a:r>
            <a:endParaRPr lang="de-DE" sz="32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33746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handwerklich begabt.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139559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konnte die besten Witze erzählen.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16725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ein guter Kartenspieler.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47573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konnte gut kochen.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Welches Talent besaß Kant?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28898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stand um 4.45 Uhr auf und ging um 22 Uhr ins Bett.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14550" y="2996585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 Angestellter weckte ihn um 6 Uhr früh, er ging um 19 Uhr schlafen.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14550" y="40550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stand um 8.15 Uhr auf und ging um 23 Uhr ins Bett.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45721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verließ das Bett bereits um 2.45 Uhr, ging dafür aber schon um 18 Uhr schlafen.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Kant verfolgte einen strikten Zeitplan, wenn es ums Aufstehen und Schlafengehen ging. Wie sah dieser aus?</a:t>
            </a:r>
            <a:endParaRPr lang="de-DE" sz="32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206010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1968825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 Beruf war der des Bäckers.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14550" y="2996585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arbeitete als Bibliothekar.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14550" y="40550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Soldat.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13547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Der Hausdiener arbeitete zuvor in einer Spelunke.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Welchem Beruf ging Kants Hausdiener nach, bevor er mit der Arbeit im Haus des Philosophen begann?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2024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169989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AC81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3736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828</Words>
  <Application>Microsoft Office PowerPoint</Application>
  <PresentationFormat>Breitbild</PresentationFormat>
  <Paragraphs>105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Kant-Quiz:</vt:lpstr>
      <vt:lpstr>Aus welchen Gründen gab Kant sein erstes Studium in Königsberg vor dem Abschluss auf?</vt:lpstr>
      <vt:lpstr>Welches feste Ritual verfolgte Kant jeden Tag, nachdem er zu Abend gegessen hatte?</vt:lpstr>
      <vt:lpstr>Kant wurde streng und disziplinarisch erzogen. Welche Fächer galten als besonders wichtig?</vt:lpstr>
      <vt:lpstr>Wie finanzierte Kant sein Studium?</vt:lpstr>
      <vt:lpstr>Womit verdiente Kant sein Geld, nachdem er Königsberg verlassen hatte?</vt:lpstr>
      <vt:lpstr>Welches Talent besaß Kant?</vt:lpstr>
      <vt:lpstr>Kant verfolgte einen strikten Zeitplan, wenn es ums Aufstehen und Schlafengehen ging. Wie sah dieser aus?</vt:lpstr>
      <vt:lpstr>Welchem Beruf ging Kants Hausdiener nach, bevor er mit der Arbeit im Haus des Philosophen begann?</vt:lpstr>
      <vt:lpstr>Mit welchem Satz wurde Kant jeden Morgen von seinem Hausdiener geweckt?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Gabel, Katharina</dc:creator>
  <cp:lastModifiedBy>Hülsmann, Barbara</cp:lastModifiedBy>
  <cp:revision>29</cp:revision>
  <dcterms:created xsi:type="dcterms:W3CDTF">2022-07-14T11:19:23Z</dcterms:created>
  <dcterms:modified xsi:type="dcterms:W3CDTF">2024-02-02T10:08:33Z</dcterms:modified>
  <cp:contentStatus/>
</cp:coreProperties>
</file>