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9" r:id="rId3"/>
    <p:sldId id="258" r:id="rId4"/>
    <p:sldId id="294" r:id="rId5"/>
    <p:sldId id="297" r:id="rId6"/>
    <p:sldId id="277" r:id="rId7"/>
    <p:sldId id="276" r:id="rId8"/>
    <p:sldId id="289" r:id="rId9"/>
    <p:sldId id="290" r:id="rId10"/>
    <p:sldId id="291" r:id="rId11"/>
    <p:sldId id="292" r:id="rId12"/>
    <p:sldId id="299" r:id="rId13"/>
    <p:sldId id="298" r:id="rId14"/>
    <p:sldId id="283" r:id="rId15"/>
    <p:sldId id="284" r:id="rId16"/>
    <p:sldId id="285" r:id="rId17"/>
    <p:sldId id="286" r:id="rId18"/>
    <p:sldId id="287" r:id="rId19"/>
    <p:sldId id="288" r:id="rId20"/>
    <p:sldId id="295" r:id="rId21"/>
    <p:sldId id="296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434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47" autoAdjust="0"/>
  </p:normalViewPr>
  <p:slideViewPr>
    <p:cSldViewPr snapToGrid="0">
      <p:cViewPr varScale="1">
        <p:scale>
          <a:sx n="156" d="100"/>
          <a:sy n="156" d="100"/>
        </p:scale>
        <p:origin x="50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1A7D3-5982-4FB4-BB9E-AA61FB83F4CF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499DD-4556-4A76-8B32-977ED6644D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9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B499DD-4556-4A76-8B32-977ED6644D3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75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DEF07-776E-A789-554A-3E1043A72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D4DCBC6-0CE1-6844-D1F0-3A17997DF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9D706AC-C96F-92E4-AE52-C865179F9C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79814"/>
          <a:stretch>
            <a:fillRect/>
          </a:stretch>
        </p:blipFill>
        <p:spPr>
          <a:xfrm>
            <a:off x="0" y="0"/>
            <a:ext cx="12192000" cy="11792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0EF8398-B03F-FC95-6644-D1993D6E83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35" y="1047442"/>
            <a:ext cx="1055590" cy="5266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FA11D40-E1D3-12E4-2A7A-0CD453AF8BB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38555"/>
            <a:ext cx="12192000" cy="509317"/>
          </a:xfrm>
          <a:prstGeom prst="rect">
            <a:avLst/>
          </a:prstGeom>
        </p:spPr>
      </p:pic>
      <p:sp>
        <p:nvSpPr>
          <p:cNvPr id="7" name="Textfeld 7">
            <a:extLst>
              <a:ext uri="{FF2B5EF4-FFF2-40B4-BE49-F238E27FC236}">
                <a16:creationId xmlns:a16="http://schemas.microsoft.com/office/drawing/2014/main" id="{C5AEF252-3EC2-63AA-C28E-59EBE53201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5753" y="6516776"/>
            <a:ext cx="6934200" cy="4589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</a:t>
            </a:r>
            <a:r>
              <a:rPr lang="de-DE" altLang="de-DE" sz="800" b="0" dirty="0">
                <a:solidFill>
                  <a:srgbClr val="000000"/>
                </a:solidFill>
              </a:rPr>
              <a:t>Ernst Klett Verlag GmbH, Stuttgart 2025  |  www.klett.de |  Alle Rechte vorbehalten.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Von dieser Druckvorlage ist die Vervielfältigung für den eigenen Unterrichtsgebrauch gestattet. Die Kopiergebühren sind abgegolten.</a:t>
            </a:r>
          </a:p>
        </p:txBody>
      </p:sp>
    </p:spTree>
    <p:extLst>
      <p:ext uri="{BB962C8B-B14F-4D97-AF65-F5344CB8AC3E}">
        <p14:creationId xmlns:p14="http://schemas.microsoft.com/office/powerpoint/2010/main" val="283626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7D56C-6AC9-60A4-99C3-BA8086BCE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E63DF9-3A67-A488-12A6-E50AFD891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1B9AFB-2C8A-B61F-3B33-AD09B9E2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70DCCF-694F-1972-1301-8984415E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9FFC2A-D95C-49FF-3013-60555B9A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20C982-3409-AE8E-25F9-6EEF7C82B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DA59C55-B57B-FB22-41E4-89C632651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35DC67-E736-2C45-068D-F545588D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5B5E03-4570-6CB3-580F-61D24D8A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4B5844-40D5-2D88-C502-F0B9704B8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81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E04CF-6A3E-EAC5-4080-967AB3F89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6ADB9-D0C8-F6D9-EE1C-AAB7F7EE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290F918-4952-D645-AD83-F0B8A7B32A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38555"/>
            <a:ext cx="12192000" cy="50931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ED268F2-BA79-CACC-7537-868F14C9D3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5753" y="6516776"/>
            <a:ext cx="6934200" cy="4589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</a:t>
            </a:r>
            <a:r>
              <a:rPr lang="de-DE" altLang="de-DE" sz="800" b="0" dirty="0">
                <a:solidFill>
                  <a:srgbClr val="000000"/>
                </a:solidFill>
              </a:rPr>
              <a:t>Ernst Klett Verlag GmbH, Stuttgart 2025  |  www.klett.de |  Alle Rechte vorbehalten.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Von dieser Druckvorlage ist die Vervielfältigung für den eigenen Unterrichtsgebrauch gestattet. Die Kopiergebühren sind abgegolten.</a:t>
            </a:r>
          </a:p>
        </p:txBody>
      </p:sp>
    </p:spTree>
    <p:extLst>
      <p:ext uri="{BB962C8B-B14F-4D97-AF65-F5344CB8AC3E}">
        <p14:creationId xmlns:p14="http://schemas.microsoft.com/office/powerpoint/2010/main" val="286814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799D8D-AE06-0D60-69AF-3848E8E1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878EF2-2278-8568-01B1-E85DC2A46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3030BB-16B7-DB9B-F08E-7F236294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FBC19F-4956-E198-E3D7-1EFFC3EB1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5C6066-CD2F-680F-0DB8-9B445DC4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11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0BBBF8-7D7F-19AE-C113-395434117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205BF2-2BFB-4751-36DF-6AD17F23F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4D73AE-4D37-68F8-8D50-B7FEB0524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CADBAA-7064-7FD7-235E-9D52D8861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45AFF1-4DD0-D449-4202-01B6A133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79BF02-A61E-D646-15C2-22CF7475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27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5B39B-7EF9-971F-32F4-8C141BE0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7EC984-707D-DD03-771A-3FCA266BD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F3CBAD-4BB1-6B4F-2786-77C6CCE6D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71DB2E-CB40-A27A-4D2C-20DE6F7A6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C0AF4F3-B8F2-3BEF-DC43-F5356C292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DCFF8BF-B0D0-B014-5D63-76F602656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1CF5C70-7FBF-3790-57BB-1D6227538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8D596F8-2179-E535-0E33-092F482F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98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9F5AD-5D57-AC69-E5D4-FDD04E66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79B85C-FF4C-C64E-7913-E184ABD9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2FCEEE-96B9-732B-E939-9BF885209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C88687B-1418-AD58-AC1E-E4EA97A1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90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509D7A-CCB4-716A-4E2F-5F22C32B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79A3E3-B926-9227-5F36-220E52D7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ADC4E7-3E90-2992-FBE4-FEF629817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83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2757B-E8CD-57EA-4125-243D2B5E8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DFEB5E-F72D-9056-F4B3-2323C3FF2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09486A-3261-2530-F17F-8B293A172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FCB0DC-ADEB-2F01-D16C-D783BE96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1AD8B5-6C69-02B2-DF61-65067503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D5A4E4-4770-8159-611E-56C08087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280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B5538-CFEC-A130-3282-C67C271A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8EEBBBC-E34F-6E98-C6B3-B143958FD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E42AAA-F937-7EC1-C891-E1F163E8B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CE2C6A-7E48-0CC4-6A8A-FDF999996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98E226-E19B-B16B-90A5-F245BC96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16D616-92B6-E517-EEB9-1E4E7FCF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8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F4B88F-178F-9EB4-0E0B-C29026FB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43961-3987-C820-8358-9F20E7C25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3220D6-9933-B42E-E6F6-AA0628759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2A7CE-7B3C-4BEB-AD76-3F904E9983A2}" type="datetimeFigureOut">
              <a:rPr lang="de-DE" smtClean="0"/>
              <a:t>16.09.2025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F272B3-B44D-59C1-2BCA-4900C9294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FEEEBB-EBD5-0F21-2DA2-CCDD01AE0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21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9BBD9-15B4-2C7E-3AC0-798C21ED2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90397"/>
            <a:ext cx="9144000" cy="2387600"/>
          </a:xfrm>
        </p:spPr>
        <p:txBody>
          <a:bodyPr>
            <a:normAutofit/>
          </a:bodyPr>
          <a:lstStyle/>
          <a:p>
            <a:r>
              <a:rPr lang="de-DE" dirty="0"/>
              <a:t>Quiz zum Thema: Kinderarbeit</a:t>
            </a:r>
          </a:p>
        </p:txBody>
      </p:sp>
    </p:spTree>
    <p:extLst>
      <p:ext uri="{BB962C8B-B14F-4D97-AF65-F5344CB8AC3E}">
        <p14:creationId xmlns:p14="http://schemas.microsoft.com/office/powerpoint/2010/main" val="1011363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86E7A-8EBC-21DD-F649-DBADAFB7A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DA8E9-0AE5-B52E-ADF2-8687B9D4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5. Laut einer Studie der Organisation „</a:t>
            </a:r>
            <a:r>
              <a:rPr lang="de-DE" dirty="0" err="1"/>
              <a:t>terre</a:t>
            </a:r>
            <a:r>
              <a:rPr lang="de-DE" dirty="0"/>
              <a:t> des </a:t>
            </a:r>
            <a:r>
              <a:rPr lang="de-DE" dirty="0" err="1"/>
              <a:t>hommes</a:t>
            </a:r>
            <a:r>
              <a:rPr lang="de-DE" dirty="0"/>
              <a:t>“ von 2024 gibt es in Deutschland auch heute noch Kinderarbeit.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F423A8D0-CFEB-013F-240E-088235E5B3A1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5C9CBC40-21E6-D607-CB30-53D5B1856EDD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2988257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54401-3FE2-5761-3C32-84331D6A1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0A9F3-3413-9DDC-6065-B728B68F0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5. Laut einer Studie der Organisation </a:t>
            </a:r>
            <a:r>
              <a:rPr lang="de-DE" dirty="0" err="1"/>
              <a:t>terre</a:t>
            </a:r>
            <a:r>
              <a:rPr lang="de-DE" dirty="0"/>
              <a:t> des </a:t>
            </a:r>
            <a:r>
              <a:rPr lang="de-DE" dirty="0" err="1"/>
              <a:t>hommes</a:t>
            </a:r>
            <a:r>
              <a:rPr lang="de-DE" dirty="0"/>
              <a:t> von 2024 gibt es in Deutschland auch heute noch Kinderarbeit.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A8267167-98B7-5F0B-E13B-CC8CC5E97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451684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988DF48C-D9DB-AAC1-5801-E7147FA62459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1823989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D671C-1A73-F5C2-DE71-28B1FEDBE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48143-11A4-2614-A873-E9D29065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6. Das Mitwirken von Kindern auf Social-Media-Kanälen kann eine Form der Kinderarbeit sein.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03FEAF8C-17F9-8004-08E5-AAB3BF95A253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408F5EBE-4AED-C371-09A0-D9BEB40EB57E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Deutsches Institut für Menschenrechte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https://www.institut-fuer-menschenrechte.de/aktuelles/detail/kinderarbeit-in-deutschland-unter-die-lupe-nehmen</a:t>
            </a:r>
          </a:p>
        </p:txBody>
      </p:sp>
    </p:spTree>
    <p:extLst>
      <p:ext uri="{BB962C8B-B14F-4D97-AF65-F5344CB8AC3E}">
        <p14:creationId xmlns:p14="http://schemas.microsoft.com/office/powerpoint/2010/main" val="1967097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1F937-B80F-1D57-C6E8-F740AC1FF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4109F-86CD-4243-7645-014A2D0D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6. Das Mitwirken von Kindern auf Social-Media-Kanälen kann eine Form der Kinderarbeit sein.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B45DB0A-520F-6EC7-04A5-DE94B346AA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439029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A3E0F893-7E09-1DE7-F259-9B5DC165116B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Deutsches Institut für Menschenrechte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https://www.institut-fuer-menschenrechte.de/aktuelles/detail/kinderarbeit-in-deutschland-unter-die-lupe-nehmen</a:t>
            </a:r>
          </a:p>
        </p:txBody>
      </p:sp>
    </p:spTree>
    <p:extLst>
      <p:ext uri="{BB962C8B-B14F-4D97-AF65-F5344CB8AC3E}">
        <p14:creationId xmlns:p14="http://schemas.microsoft.com/office/powerpoint/2010/main" val="1145921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A135E-1ACB-5384-E1FB-DFE34777A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7FA99-A8FF-EC14-10EF-99EAEE95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7. Dürfen Kinder in bestimmten Fällen arbeiten und damit Geld verdienen?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A193C2A-F90F-3613-6E26-B7229C10B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899859"/>
              </p:ext>
            </p:extLst>
          </p:nvPr>
        </p:nvGraphicFramePr>
        <p:xfrm>
          <a:off x="826808" y="2175550"/>
          <a:ext cx="10515600" cy="3361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Ja, sie dürfen in allen Berufen</a:t>
                      </a:r>
                      <a:br>
                        <a:rPr lang="de-DE" sz="24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    arbeiten und genauso wie</a:t>
                      </a:r>
                      <a:br>
                        <a:rPr lang="de-DE" sz="24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    Erwachsene behandelt werden.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Ja, aber eine Arbeit darf z. B.</a:t>
                      </a:r>
                      <a:br>
                        <a:rPr lang="de-DE" sz="24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    nicht dazu führen, dass sie nicht</a:t>
                      </a:r>
                      <a:br>
                        <a:rPr lang="de-DE" sz="24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    genügend Zeit für die Schule</a:t>
                      </a:r>
                      <a:br>
                        <a:rPr lang="de-DE" sz="24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    haben.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Ja, aber maximal zwei Stunden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    pro Woche, egal wie alt sie sind.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Nein.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903DEF62-275F-0B2D-8C46-E866C00493D9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2061000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1E909-8CAB-A632-6824-39E623F9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F422FA-E7F5-77BA-CD4E-A9B188A9E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7. Dürfen Kinder in bestimmten Fällen arbeiten und damit Geld verdienen?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8293B8B8-FBA5-E8C5-4367-623F9E1F9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704005"/>
              </p:ext>
            </p:extLst>
          </p:nvPr>
        </p:nvGraphicFramePr>
        <p:xfrm>
          <a:off x="826808" y="2175550"/>
          <a:ext cx="10515600" cy="3250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Ja, sie dürfen in allen Berufen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arbeiten und genauso wie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Erwachsene behandelt werden.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Ja, aber dies darf z. B. nicht dazu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führen, dass sie nicht genügend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Zeit für die Schule haben.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Ja, aber maximal zwei Stunden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pro Woche, egal wie alt sie sind.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Nein.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4125A9D-36C1-D644-4B70-4BC32CEA5E76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392581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F3982-FA26-23F8-6646-FA643F032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EA3018-D284-55E7-DAAD-316E3DCF2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8. Wie viele Kinder sind weltweit – laut der Internetseite von Unicef – von Kinderarbeit betroffen?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A0F187B-5DE8-7FCE-A00A-67E36AB22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690583"/>
              </p:ext>
            </p:extLst>
          </p:nvPr>
        </p:nvGraphicFramePr>
        <p:xfrm>
          <a:off x="826808" y="2175550"/>
          <a:ext cx="10515600" cy="133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ca. 873 Tausend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ca. 14,5 Millionen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ca. 96,7 Millionen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ca. 138 Millionen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BD3C9605-29F2-0B42-B72D-1AF32D04AAD1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3462051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3B91-FB59-57A5-180D-AF1C26C3C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EA0BDB-9DC2-4075-BE7C-2E03685E7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8. Wie viele Kinder sind weltweit – laut der Internetseite von Unicef – von Kinderarbeit betroffen?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C4AB081-803B-0871-512C-B32DADBFEC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783187"/>
              </p:ext>
            </p:extLst>
          </p:nvPr>
        </p:nvGraphicFramePr>
        <p:xfrm>
          <a:off x="826808" y="2175550"/>
          <a:ext cx="10515600" cy="133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ca. 873 Tausend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ca. 14,5 Millionen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ca. 96,7 Millionen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ca. 138 Millionen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2688C089-31A1-D1BA-3A09-6794430C3079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1659112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88FEE-C29C-C9D1-7D1C-7FF1E078F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DA69F5-9269-FDD7-3956-52EA6DC04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9. Über 50% der Kinder, die Kinderarbeit verrichten, sind jünger als zwölf Jahre.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A95F5CC8-0E22-D70F-2533-4C9FB2D0F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153368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08EB505F-E942-7C8D-7672-272E58ECA648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900764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8BF3B-A5DA-04B5-348B-2412B563B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A2276-A6DA-C7AE-741A-A45E1EE0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9. Über 50% der Kinder, die Kinderarbeit verrichten, sind jünger als zwölf Jahre.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D13F1B42-AE63-5BA2-7CD7-37154AFADA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069027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17D9A5DC-49C7-9D28-59A5-3A19EF172006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38040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8C358-6620-59FE-F6D9-2579A04B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A4EAE0-A087-6665-0BA4-71BF40FEB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1. Ist Kinderarbeit laut der UN-Kinderrechtskonvention erlaubt?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43E3FA6-37CD-7214-BBE5-9D02ECFE8BDE}"/>
              </a:ext>
            </a:extLst>
          </p:cNvPr>
          <p:cNvSpPr txBox="1"/>
          <p:nvPr/>
        </p:nvSpPr>
        <p:spPr>
          <a:xfrm>
            <a:off x="6740011" y="6465509"/>
            <a:ext cx="46023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B279692-76BE-5AC5-1465-0B75BE1F511E}"/>
              </a:ext>
            </a:extLst>
          </p:cNvPr>
          <p:cNvGraphicFramePr>
            <a:graphicFrameLocks noGrp="1"/>
          </p:cNvGraphicFramePr>
          <p:nvPr/>
        </p:nvGraphicFramePr>
        <p:xfrm>
          <a:off x="826808" y="2175550"/>
          <a:ext cx="10515600" cy="261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Ja.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Ja, wenn ein Kind den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Mindestlohn verdient.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Ja, wenn maximal die Hälfte der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Kinder einer Familie arbeiten.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Nein.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954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709-FD62-EC5D-2985-2B9D36A46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B4CF8-601E-17D4-2497-FBA32A20F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10. Das Problem der Kinderarbeit kann vollständig gelöst werden, indem es nur per Gesetz verboten wird.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CED93786-C4B8-5EB6-1169-D4D14E573B58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C5722AD2-B77C-546D-9F46-18DC313EE6AC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170896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90D0D-953A-5E10-4E44-111FAD83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DCBA46-3C8A-FD54-5CB8-67109A6D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10. Das Problem der Kinderarbeit kann vollständig gelöst werden, indem es nur per Gesetz verboten wird.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06602ACA-6E0E-D710-95F4-4AA50F8A5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811955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7BE3E3B2-8413-4A2E-F7F0-44CBE20FE193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23034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29A80-ED4C-0117-6942-222769A60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1. Ist Kinderarbeit laut der UN-Kinderrechtskonvention erlaubt?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3E4DEFD-196D-50F9-7D7E-96FC970C5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654384"/>
              </p:ext>
            </p:extLst>
          </p:nvPr>
        </p:nvGraphicFramePr>
        <p:xfrm>
          <a:off x="826808" y="2175550"/>
          <a:ext cx="10515600" cy="261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Ja.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Ja, wenn ein Kind den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Mindestlohn verdient.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Ja, wenn maximal die Hälfte der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Kinder einer Familie arbeiten.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Nein.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E65B382F-08A2-6659-AE16-E9FCAAD60010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</a:t>
            </a:r>
          </a:p>
        </p:txBody>
      </p:sp>
    </p:spTree>
    <p:extLst>
      <p:ext uri="{BB962C8B-B14F-4D97-AF65-F5344CB8AC3E}">
        <p14:creationId xmlns:p14="http://schemas.microsoft.com/office/powerpoint/2010/main" val="2329374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97A-D7D9-D04C-BCCD-2EB509F54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DE1C-EB36-D3BA-7AE4-591476C2E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2. Laut welchem Artikel der</a:t>
            </a:r>
            <a:br>
              <a:rPr lang="de-DE" dirty="0"/>
            </a:br>
            <a:r>
              <a:rPr lang="de-DE" dirty="0"/>
              <a:t>UN-Kinderrechtskonvention ist Kinderarbeit explizit verboten?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3EE9BFC-0F89-1201-1825-9CC46DD37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581638"/>
              </p:ext>
            </p:extLst>
          </p:nvPr>
        </p:nvGraphicFramePr>
        <p:xfrm>
          <a:off x="826808" y="2431582"/>
          <a:ext cx="10515600" cy="261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Artikel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Artikel 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Artikel 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Kinderarbeit kommt in keinem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 der Artikel der UN-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 Kinderrechtskonvention vor.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392768E-D652-0552-62F5-915E08C61ED3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Deutsches Institut für Menschenrechte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https://www.institut-fuer-menschenrechte.de/aktuelles/detail/kinderarbeit-in-deutschland-unter-die-lupe-nehmen</a:t>
            </a:r>
          </a:p>
        </p:txBody>
      </p:sp>
    </p:spTree>
    <p:extLst>
      <p:ext uri="{BB962C8B-B14F-4D97-AF65-F5344CB8AC3E}">
        <p14:creationId xmlns:p14="http://schemas.microsoft.com/office/powerpoint/2010/main" val="351857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5712-7A95-DB28-2CEE-4E6DE77CD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F07651-C007-12B7-634A-25456430B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2. Laut welchem Artikel der</a:t>
            </a:r>
            <a:br>
              <a:rPr lang="de-DE" dirty="0"/>
            </a:br>
            <a:r>
              <a:rPr lang="de-DE" dirty="0"/>
              <a:t>UN-Kinderrechtskonvention ist Kinderarbeit explizit verboten?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70D34DD-1762-2D2D-45DD-FCD8D9FC5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036064"/>
              </p:ext>
            </p:extLst>
          </p:nvPr>
        </p:nvGraphicFramePr>
        <p:xfrm>
          <a:off x="826808" y="2431582"/>
          <a:ext cx="10515600" cy="261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a) Artikel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b) Artikel 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c) Artikel 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d) Kinderarbeit kommt in keinem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 der Artikel der UN-</a:t>
                      </a:r>
                      <a:br>
                        <a:rPr lang="de-DE" sz="28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    Kinderrechtskonvention vor.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64EF7FB1-5C24-D6E9-A685-830EF9219741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Deutsches Institut für Menschenrechte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https://www.institut-fuer-menschenrechte.de/aktuelles/detail/kinderarbeit-in-deutschland-unter-die-lupe-nehmen</a:t>
            </a:r>
          </a:p>
        </p:txBody>
      </p:sp>
    </p:spTree>
    <p:extLst>
      <p:ext uri="{BB962C8B-B14F-4D97-AF65-F5344CB8AC3E}">
        <p14:creationId xmlns:p14="http://schemas.microsoft.com/office/powerpoint/2010/main" val="3638611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F25D8-1275-D93C-5C2F-313B68AEB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8FD1F-DD3E-40BA-D196-D3EBA079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3. Kinder dürfen nicht im Haushalt helfen, weil das Kinderarbeit ist.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55B7E330-9DB6-7CD5-9A78-D99E7F455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813924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992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7045F-6406-152D-3085-C2558562B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05877B-8A17-FFEE-83D3-E9ED5CC55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3. Kinder dürfen nicht im Haushalt helfen, weil das Kinderarbeit ist.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54892C2A-5ADF-DF3A-3B94-858ABC297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790090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373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1768B-4217-11D6-98B6-EF32B6A7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3830A5-6404-DDA9-DD61-7668AF3D6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4. Auch in Deutschland gab es früher Kinderarbeit z. B. in der Landwirtschaft.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188E192A-943F-D023-500F-B8B311FACEAB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8D020777-F976-262D-F212-3AA61E4475C3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4159714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10062-0CAE-82FE-FB2B-60345F70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42FFF-64C3-99F6-48F8-404D6EEDB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4. Auch in Deutschland gab es früher Kinderarbeit z. B. in der Landwirtschaft.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102673DD-0C5D-FE45-12EA-DFD9A6C96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771765"/>
              </p:ext>
            </p:extLst>
          </p:nvPr>
        </p:nvGraphicFramePr>
        <p:xfrm>
          <a:off x="838200" y="2623185"/>
          <a:ext cx="10515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Richtig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Falsch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96640D68-B20A-362F-3331-F6C1AD28A611}"/>
              </a:ext>
            </a:extLst>
          </p:cNvPr>
          <p:cNvSpPr txBox="1"/>
          <p:nvPr/>
        </p:nvSpPr>
        <p:spPr>
          <a:xfrm>
            <a:off x="6740011" y="6465509"/>
            <a:ext cx="54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Unicef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https://www.unicef.de/informieren/aktuelles/blog/-/kinderarbeit-fragen-und-antworten/275272 </a:t>
            </a:r>
          </a:p>
        </p:txBody>
      </p:sp>
    </p:spTree>
    <p:extLst>
      <p:ext uri="{BB962C8B-B14F-4D97-AF65-F5344CB8AC3E}">
        <p14:creationId xmlns:p14="http://schemas.microsoft.com/office/powerpoint/2010/main" val="3356522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1077</Words>
  <Application>Microsoft Office PowerPoint</Application>
  <PresentationFormat>Breitbild</PresentationFormat>
  <Paragraphs>116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</vt:lpstr>
      <vt:lpstr>Quiz zum Thema: Kinderarbeit</vt:lpstr>
      <vt:lpstr>1. Ist Kinderarbeit laut der UN-Kinderrechtskonvention erlaubt?</vt:lpstr>
      <vt:lpstr>1. Ist Kinderarbeit laut der UN-Kinderrechtskonvention erlaubt?</vt:lpstr>
      <vt:lpstr>2. Laut welchem Artikel der UN-Kinderrechtskonvention ist Kinderarbeit explizit verboten?</vt:lpstr>
      <vt:lpstr>2. Laut welchem Artikel der UN-Kinderrechtskonvention ist Kinderarbeit explizit verboten?</vt:lpstr>
      <vt:lpstr>3. Kinder dürfen nicht im Haushalt helfen, weil das Kinderarbeit ist.</vt:lpstr>
      <vt:lpstr>3. Kinder dürfen nicht im Haushalt helfen, weil das Kinderarbeit ist.</vt:lpstr>
      <vt:lpstr>4. Auch in Deutschland gab es früher Kinderarbeit z. B. in der Landwirtschaft.</vt:lpstr>
      <vt:lpstr>4. Auch in Deutschland gab es früher Kinderarbeit z. B. in der Landwirtschaft.</vt:lpstr>
      <vt:lpstr>5. Laut einer Studie der Organisation „terre des hommes“ von 2024 gibt es in Deutschland auch heute noch Kinderarbeit.</vt:lpstr>
      <vt:lpstr>5. Laut einer Studie der Organisation terre des hommes von 2024 gibt es in Deutschland auch heute noch Kinderarbeit.</vt:lpstr>
      <vt:lpstr>6. Das Mitwirken von Kindern auf Social-Media-Kanälen kann eine Form der Kinderarbeit sein.</vt:lpstr>
      <vt:lpstr>6. Das Mitwirken von Kindern auf Social-Media-Kanälen kann eine Form der Kinderarbeit sein.</vt:lpstr>
      <vt:lpstr>7. Dürfen Kinder in bestimmten Fällen arbeiten und damit Geld verdienen?</vt:lpstr>
      <vt:lpstr>7. Dürfen Kinder in bestimmten Fällen arbeiten und damit Geld verdienen?</vt:lpstr>
      <vt:lpstr>8. Wie viele Kinder sind weltweit – laut der Internetseite von Unicef – von Kinderarbeit betroffen?</vt:lpstr>
      <vt:lpstr>8. Wie viele Kinder sind weltweit – laut der Internetseite von Unicef – von Kinderarbeit betroffen?</vt:lpstr>
      <vt:lpstr>9. Über 50% der Kinder, die Kinderarbeit verrichten, sind jünger als zwölf Jahre.</vt:lpstr>
      <vt:lpstr>9. Über 50% der Kinder, die Kinderarbeit verrichten, sind jünger als zwölf Jahre.</vt:lpstr>
      <vt:lpstr>10. Das Problem der Kinderarbeit kann vollständig gelöst werden, indem es nur per Gesetz verboten wird.</vt:lpstr>
      <vt:lpstr>10. Das Problem der Kinderarbeit kann vollständig gelöst werden, indem es nur per Gesetz verboten wird.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Kleiner, Anne</dc:creator>
  <cp:lastModifiedBy>Sandra Schneider</cp:lastModifiedBy>
  <cp:revision>12</cp:revision>
  <dcterms:created xsi:type="dcterms:W3CDTF">2025-02-19T13:15:37Z</dcterms:created>
  <dcterms:modified xsi:type="dcterms:W3CDTF">2025-09-16T09:45:53Z</dcterms:modified>
</cp:coreProperties>
</file>